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451" r:id="rId23"/>
    <p:sldId id="508" r:id="rId24"/>
    <p:sldId id="384" r:id="rId25"/>
    <p:sldId id="373" r:id="rId26"/>
    <p:sldId id="374" r:id="rId27"/>
    <p:sldId id="375" r:id="rId28"/>
    <p:sldId id="395" r:id="rId29"/>
    <p:sldId id="396" r:id="rId30"/>
    <p:sldId id="418" r:id="rId31"/>
    <p:sldId id="397" r:id="rId32"/>
    <p:sldId id="398" r:id="rId33"/>
    <p:sldId id="399" r:id="rId34"/>
    <p:sldId id="419" r:id="rId35"/>
    <p:sldId id="400" r:id="rId36"/>
    <p:sldId id="417" r:id="rId37"/>
    <p:sldId id="263" r:id="rId38"/>
    <p:sldId id="260" r:id="rId39"/>
    <p:sldId id="450" r:id="rId40"/>
    <p:sldId id="449" r:id="rId41"/>
    <p:sldId id="270" r:id="rId42"/>
    <p:sldId id="271" r:id="rId43"/>
    <p:sldId id="272" r:id="rId44"/>
    <p:sldId id="273" r:id="rId45"/>
    <p:sldId id="385" r:id="rId46"/>
    <p:sldId id="279" r:id="rId47"/>
    <p:sldId id="280" r:id="rId48"/>
    <p:sldId id="281" r:id="rId49"/>
    <p:sldId id="282" r:id="rId50"/>
    <p:sldId id="386" r:id="rId51"/>
    <p:sldId id="387" r:id="rId52"/>
    <p:sldId id="388" r:id="rId53"/>
    <p:sldId id="389" r:id="rId54"/>
    <p:sldId id="390" r:id="rId55"/>
    <p:sldId id="391" r:id="rId56"/>
    <p:sldId id="392" r:id="rId57"/>
    <p:sldId id="393" r:id="rId58"/>
    <p:sldId id="402" r:id="rId59"/>
    <p:sldId id="410" r:id="rId60"/>
    <p:sldId id="411" r:id="rId61"/>
    <p:sldId id="406" r:id="rId62"/>
    <p:sldId id="403" r:id="rId63"/>
    <p:sldId id="414" r:id="rId64"/>
    <p:sldId id="415" r:id="rId65"/>
    <p:sldId id="416" r:id="rId66"/>
    <p:sldId id="512" r:id="rId67"/>
    <p:sldId id="513" r:id="rId68"/>
    <p:sldId id="409" r:id="rId69"/>
    <p:sldId id="405" r:id="rId70"/>
    <p:sldId id="407" r:id="rId71"/>
    <p:sldId id="404" r:id="rId72"/>
    <p:sldId id="514" r:id="rId73"/>
    <p:sldId id="515" r:id="rId74"/>
    <p:sldId id="435" r:id="rId75"/>
    <p:sldId id="516" r:id="rId76"/>
    <p:sldId id="437" r:id="rId77"/>
    <p:sldId id="527" r:id="rId78"/>
    <p:sldId id="528" r:id="rId79"/>
    <p:sldId id="529" r:id="rId80"/>
    <p:sldId id="530" r:id="rId81"/>
    <p:sldId id="518" r:id="rId82"/>
    <p:sldId id="519" r:id="rId83"/>
    <p:sldId id="520" r:id="rId84"/>
    <p:sldId id="521" r:id="rId85"/>
    <p:sldId id="439" r:id="rId86"/>
    <p:sldId id="522" r:id="rId87"/>
    <p:sldId id="523" r:id="rId88"/>
    <p:sldId id="524" r:id="rId89"/>
    <p:sldId id="525" r:id="rId90"/>
    <p:sldId id="440" r:id="rId91"/>
    <p:sldId id="442" r:id="rId92"/>
    <p:sldId id="443" r:id="rId93"/>
    <p:sldId id="541" r:id="rId94"/>
    <p:sldId id="544" r:id="rId95"/>
    <p:sldId id="543" r:id="rId96"/>
    <p:sldId id="545" r:id="rId97"/>
    <p:sldId id="546" r:id="rId98"/>
    <p:sldId id="542" r:id="rId99"/>
    <p:sldId id="438" r:id="rId100"/>
    <p:sldId id="526" r:id="rId101"/>
    <p:sldId id="531" r:id="rId102"/>
    <p:sldId id="532" r:id="rId103"/>
    <p:sldId id="533" r:id="rId104"/>
    <p:sldId id="534" r:id="rId105"/>
    <p:sldId id="535" r:id="rId106"/>
    <p:sldId id="536" r:id="rId107"/>
    <p:sldId id="537" r:id="rId108"/>
    <p:sldId id="436" r:id="rId109"/>
    <p:sldId id="538" r:id="rId110"/>
    <p:sldId id="539" r:id="rId111"/>
    <p:sldId id="540" r:id="rId112"/>
    <p:sldId id="460" r:id="rId113"/>
    <p:sldId id="462" r:id="rId114"/>
    <p:sldId id="463" r:id="rId115"/>
    <p:sldId id="467" r:id="rId116"/>
    <p:sldId id="469" r:id="rId117"/>
    <p:sldId id="476" r:id="rId118"/>
    <p:sldId id="475" r:id="rId119"/>
    <p:sldId id="478" r:id="rId120"/>
    <p:sldId id="477" r:id="rId121"/>
    <p:sldId id="479" r:id="rId122"/>
    <p:sldId id="480" r:id="rId123"/>
    <p:sldId id="466" r:id="rId124"/>
    <p:sldId id="464" r:id="rId125"/>
    <p:sldId id="471" r:id="rId126"/>
    <p:sldId id="470" r:id="rId127"/>
    <p:sldId id="473" r:id="rId128"/>
    <p:sldId id="474" r:id="rId129"/>
    <p:sldId id="483" r:id="rId130"/>
    <p:sldId id="481" r:id="rId131"/>
    <p:sldId id="472" r:id="rId132"/>
    <p:sldId id="484" r:id="rId133"/>
    <p:sldId id="486" r:id="rId134"/>
    <p:sldId id="493" r:id="rId135"/>
    <p:sldId id="487" r:id="rId136"/>
    <p:sldId id="490" r:id="rId137"/>
    <p:sldId id="489" r:id="rId138"/>
    <p:sldId id="500" r:id="rId139"/>
    <p:sldId id="491" r:id="rId140"/>
    <p:sldId id="488" r:id="rId141"/>
    <p:sldId id="482" r:id="rId142"/>
    <p:sldId id="497" r:id="rId143"/>
    <p:sldId id="498" r:id="rId144"/>
    <p:sldId id="501" r:id="rId145"/>
    <p:sldId id="496" r:id="rId146"/>
    <p:sldId id="505" r:id="rId147"/>
    <p:sldId id="503" r:id="rId148"/>
    <p:sldId id="502" r:id="rId149"/>
    <p:sldId id="509" r:id="rId150"/>
    <p:sldId id="510" r:id="rId151"/>
    <p:sldId id="506" r:id="rId152"/>
    <p:sldId id="511" r:id="rId153"/>
    <p:sldId id="485" r:id="rId154"/>
    <p:sldId id="284" r:id="rId155"/>
    <p:sldId id="285" r:id="rId156"/>
    <p:sldId id="286" r:id="rId157"/>
    <p:sldId id="355" r:id="rId158"/>
    <p:sldId id="291" r:id="rId159"/>
    <p:sldId id="288" r:id="rId160"/>
    <p:sldId id="292" r:id="rId161"/>
    <p:sldId id="293" r:id="rId162"/>
    <p:sldId id="294" r:id="rId163"/>
    <p:sldId id="297" r:id="rId164"/>
    <p:sldId id="298" r:id="rId165"/>
    <p:sldId id="299" r:id="rId166"/>
    <p:sldId id="300" r:id="rId167"/>
    <p:sldId id="301" r:id="rId168"/>
    <p:sldId id="302" r:id="rId169"/>
    <p:sldId id="303" r:id="rId170"/>
    <p:sldId id="304" r:id="rId171"/>
    <p:sldId id="305" r:id="rId172"/>
    <p:sldId id="306" r:id="rId173"/>
    <p:sldId id="307" r:id="rId174"/>
    <p:sldId id="308" r:id="rId175"/>
    <p:sldId id="309" r:id="rId176"/>
    <p:sldId id="310" r:id="rId177"/>
    <p:sldId id="315" r:id="rId178"/>
    <p:sldId id="316" r:id="rId179"/>
    <p:sldId id="317" r:id="rId180"/>
    <p:sldId id="311" r:id="rId181"/>
    <p:sldId id="312" r:id="rId182"/>
    <p:sldId id="313" r:id="rId183"/>
    <p:sldId id="314" r:id="rId184"/>
    <p:sldId id="318" r:id="rId185"/>
    <p:sldId id="319" r:id="rId186"/>
    <p:sldId id="320" r:id="rId187"/>
    <p:sldId id="321" r:id="rId188"/>
    <p:sldId id="322" r:id="rId189"/>
    <p:sldId id="323" r:id="rId190"/>
    <p:sldId id="324" r:id="rId191"/>
    <p:sldId id="326" r:id="rId192"/>
    <p:sldId id="327" r:id="rId193"/>
    <p:sldId id="328" r:id="rId194"/>
    <p:sldId id="329" r:id="rId195"/>
    <p:sldId id="330" r:id="rId196"/>
    <p:sldId id="331" r:id="rId197"/>
    <p:sldId id="332" r:id="rId198"/>
    <p:sldId id="333" r:id="rId199"/>
    <p:sldId id="334" r:id="rId200"/>
    <p:sldId id="335" r:id="rId201"/>
    <p:sldId id="336" r:id="rId202"/>
    <p:sldId id="337" r:id="rId203"/>
    <p:sldId id="338" r:id="rId204"/>
    <p:sldId id="339" r:id="rId205"/>
    <p:sldId id="340" r:id="rId206"/>
    <p:sldId id="341" r:id="rId207"/>
    <p:sldId id="342" r:id="rId208"/>
    <p:sldId id="343" r:id="rId209"/>
    <p:sldId id="344" r:id="rId210"/>
    <p:sldId id="345" r:id="rId211"/>
    <p:sldId id="346" r:id="rId212"/>
    <p:sldId id="347" r:id="rId213"/>
    <p:sldId id="348" r:id="rId214"/>
    <p:sldId id="349" r:id="rId215"/>
    <p:sldId id="350" r:id="rId216"/>
    <p:sldId id="351" r:id="rId217"/>
    <p:sldId id="352" r:id="rId218"/>
    <p:sldId id="353" r:id="rId219"/>
    <p:sldId id="354" r:id="rId220"/>
    <p:sldId id="356" r:id="rId221"/>
    <p:sldId id="357" r:id="rId222"/>
    <p:sldId id="358" r:id="rId223"/>
    <p:sldId id="359" r:id="rId224"/>
    <p:sldId id="360" r:id="rId225"/>
    <p:sldId id="361" r:id="rId226"/>
    <p:sldId id="362" r:id="rId227"/>
    <p:sldId id="363" r:id="rId228"/>
    <p:sldId id="364" r:id="rId229"/>
    <p:sldId id="432" r:id="rId230"/>
    <p:sldId id="433" r:id="rId231"/>
    <p:sldId id="434" r:id="rId232"/>
    <p:sldId id="423" r:id="rId233"/>
    <p:sldId id="268" r:id="rId234"/>
    <p:sldId id="365" r:id="rId235"/>
    <p:sldId id="366" r:id="rId236"/>
    <p:sldId id="507" r:id="rId237"/>
    <p:sldId id="296" r:id="rId238"/>
    <p:sldId id="290" r:id="rId23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4472C4"/>
    <a:srgbClr val="FFC000"/>
    <a:srgbClr val="B9B9B9"/>
    <a:srgbClr val="89D466"/>
    <a:srgbClr val="F7C041"/>
    <a:srgbClr val="55B7EE"/>
    <a:srgbClr val="007A37"/>
    <a:srgbClr val="64CF95"/>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50" autoAdjust="0"/>
    <p:restoredTop sz="94660"/>
  </p:normalViewPr>
  <p:slideViewPr>
    <p:cSldViewPr snapToGrid="0">
      <p:cViewPr>
        <p:scale>
          <a:sx n="150" d="100"/>
          <a:sy n="150" d="100"/>
        </p:scale>
        <p:origin x="444"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commentAuthors" Target="commentAuthor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2021-03-14</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2021-03-14</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2021-03-14</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2021-03-14</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2021-03-14</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2021-03-14</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2021-03-14</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2021-03-14</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2021-03-14</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2021-03-14</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2021-03-14</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2021-03-14</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33.xml"/></Relationships>
</file>

<file path=ppt/slides/_rels/slide100.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233.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83.png"/><Relationship Id="rId4" Type="http://schemas.openxmlformats.org/officeDocument/2006/relationships/image" Target="../media/image82.png"/></Relationships>
</file>

<file path=ppt/slides/_rels/slide102.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 Target="slide199.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04.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7" Type="http://schemas.openxmlformats.org/officeDocument/2006/relationships/slide" Target="slide233.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233.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0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slide" Target="slide199.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112.png"/></Relationships>
</file>

<file path=ppt/slides/_rels/slide10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slide" Target="slide108.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37.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80.jpeg"/><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33.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37.xml"/></Relationships>
</file>

<file path=ppt/slides/_rels/slide111.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80.jpeg"/><Relationship Id="rId7" Type="http://schemas.openxmlformats.org/officeDocument/2006/relationships/hyperlink" Target="../Content/ItCS/calendar.php-61.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116.png"/><Relationship Id="rId4" Type="http://schemas.openxmlformats.org/officeDocument/2006/relationships/image" Target="../media/image115.png"/></Relationships>
</file>

<file path=ppt/slides/_rels/slide115.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80.jpeg"/><Relationship Id="rId7" Type="http://schemas.openxmlformats.org/officeDocument/2006/relationships/hyperlink" Target="../Content/ItCS/calendar.php-55.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119.png"/><Relationship Id="rId4" Type="http://schemas.openxmlformats.org/officeDocument/2006/relationships/image" Target="../media/image118.png"/></Relationships>
</file>

<file path=ppt/slides/_rels/slide117.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80.jpeg"/><Relationship Id="rId7" Type="http://schemas.openxmlformats.org/officeDocument/2006/relationships/hyperlink" Target="../Content/ItCS/calendar.php-61.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slide" Target="slide24.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21.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80.jpeg"/><Relationship Id="rId7" Type="http://schemas.openxmlformats.org/officeDocument/2006/relationships/hyperlink" Target="../Content/ItCS/calendar.php-61.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2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124.png"/></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24.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80.jpeg"/><Relationship Id="rId7" Type="http://schemas.openxmlformats.org/officeDocument/2006/relationships/hyperlink" Target="../Content/ItCS/calendar.php-56.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25.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80.jpeg"/><Relationship Id="rId7" Type="http://schemas.openxmlformats.org/officeDocument/2006/relationships/hyperlink" Target="../Content/ItCS/calendar.php-59.html" TargetMode="Externa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2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128.png"/><Relationship Id="rId4" Type="http://schemas.openxmlformats.org/officeDocument/2006/relationships/image" Target="../media/image127.png"/></Relationships>
</file>

<file path=ppt/slides/_rels/slide1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131.png"/><Relationship Id="rId4" Type="http://schemas.openxmlformats.org/officeDocument/2006/relationships/image" Target="../media/image130.png"/></Relationships>
</file>

<file path=ppt/slides/_rels/slide128.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29.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135.jpeg"/><Relationship Id="rId4" Type="http://schemas.openxmlformats.org/officeDocument/2006/relationships/image" Target="../media/image134.png"/></Relationships>
</file>

<file path=ppt/slides/_rels/slide13.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3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138.png"/><Relationship Id="rId4" Type="http://schemas.openxmlformats.org/officeDocument/2006/relationships/image" Target="../media/image137.png"/></Relationships>
</file>

<file path=ppt/slides/_rels/slide132.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34.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slide" Target="slide37.xml"/><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image" Target="../media/image140.jpeg"/><Relationship Id="rId16"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151.png"/><Relationship Id="rId10" Type="http://schemas.openxmlformats.org/officeDocument/2006/relationships/image" Target="../media/image146.png"/><Relationship Id="rId4" Type="http://schemas.openxmlformats.org/officeDocument/2006/relationships/slide" Target="slide233.xml"/><Relationship Id="rId9" Type="http://schemas.openxmlformats.org/officeDocument/2006/relationships/image" Target="../media/image145.png"/><Relationship Id="rId14" Type="http://schemas.openxmlformats.org/officeDocument/2006/relationships/image" Target="../media/image150.png"/></Relationships>
</file>

<file path=ppt/slides/_rels/slide135.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36.xml.rels><?xml version="1.0" encoding="UTF-8" standalone="yes"?>
<Relationships xmlns="http://schemas.openxmlformats.org/package/2006/relationships"><Relationship Id="rId3" Type="http://schemas.openxmlformats.org/officeDocument/2006/relationships/slide" Target="slide233.xml"/><Relationship Id="rId7" Type="http://schemas.openxmlformats.org/officeDocument/2006/relationships/image" Target="../media/image140.jpe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158.jpeg"/><Relationship Id="rId5" Type="http://schemas.openxmlformats.org/officeDocument/2006/relationships/image" Target="../media/image157.png"/><Relationship Id="rId4" Type="http://schemas.openxmlformats.org/officeDocument/2006/relationships/image" Target="../media/image156.png"/></Relationships>
</file>

<file path=ppt/slides/_rels/slide137.xml.rels><?xml version="1.0" encoding="UTF-8" standalone="yes"?>
<Relationships xmlns="http://schemas.openxmlformats.org/package/2006/relationships"><Relationship Id="rId8" Type="http://schemas.openxmlformats.org/officeDocument/2006/relationships/image" Target="../media/image163.jpeg"/><Relationship Id="rId3" Type="http://schemas.openxmlformats.org/officeDocument/2006/relationships/slide" Target="slide233.xml"/><Relationship Id="rId7" Type="http://schemas.openxmlformats.org/officeDocument/2006/relationships/image" Target="../media/image162.png"/><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38.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139.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4.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1.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42.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168.png"/></Relationships>
</file>

<file path=ppt/slides/_rels/slide143.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144.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45.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46.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7.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49.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51.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52.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image" Target="../media/image176.jpeg"/><Relationship Id="rId4" Type="http://schemas.openxmlformats.org/officeDocument/2006/relationships/image" Target="../media/image175.png"/></Relationships>
</file>

<file path=ppt/slides/_rels/slide153.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178.jpeg"/><Relationship Id="rId5" Type="http://schemas.openxmlformats.org/officeDocument/2006/relationships/slide" Target="slide58.xml"/><Relationship Id="rId4" Type="http://schemas.openxmlformats.org/officeDocument/2006/relationships/image" Target="../media/image177.png"/></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55.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55.xml.rels><?xml version="1.0" encoding="UTF-8" standalone="yes"?>
<Relationships xmlns="http://schemas.openxmlformats.org/package/2006/relationships"><Relationship Id="rId3" Type="http://schemas.openxmlformats.org/officeDocument/2006/relationships/slide" Target="slide156.xml"/><Relationship Id="rId2" Type="http://schemas.openxmlformats.org/officeDocument/2006/relationships/slide" Target="slide154.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slide" Target="slide225.xml"/><Relationship Id="rId4" Type="http://schemas.openxmlformats.org/officeDocument/2006/relationships/slide" Target="slide220.xml"/></Relationships>
</file>

<file path=ppt/slides/_rels/slide156.xml.rels><?xml version="1.0" encoding="UTF-8" standalone="yes"?>
<Relationships xmlns="http://schemas.openxmlformats.org/package/2006/relationships"><Relationship Id="rId8" Type="http://schemas.openxmlformats.org/officeDocument/2006/relationships/slide" Target="slide169.xml"/><Relationship Id="rId13" Type="http://schemas.openxmlformats.org/officeDocument/2006/relationships/slide" Target="slide193.xml"/><Relationship Id="rId18" Type="http://schemas.openxmlformats.org/officeDocument/2006/relationships/slide" Target="slide233.xml"/><Relationship Id="rId3" Type="http://schemas.openxmlformats.org/officeDocument/2006/relationships/slide" Target="slide158.xml"/><Relationship Id="rId7" Type="http://schemas.openxmlformats.org/officeDocument/2006/relationships/slide" Target="slide167.xml"/><Relationship Id="rId12" Type="http://schemas.openxmlformats.org/officeDocument/2006/relationships/slide" Target="slide187.xml"/><Relationship Id="rId17" Type="http://schemas.openxmlformats.org/officeDocument/2006/relationships/slide" Target="slide155.xml"/><Relationship Id="rId2" Type="http://schemas.openxmlformats.org/officeDocument/2006/relationships/slide" Target="slide157.xml"/><Relationship Id="rId16" Type="http://schemas.openxmlformats.org/officeDocument/2006/relationships/slide" Target="slide216.xml"/><Relationship Id="rId1" Type="http://schemas.openxmlformats.org/officeDocument/2006/relationships/slideLayout" Target="../slideLayouts/slideLayout2.xml"/><Relationship Id="rId6" Type="http://schemas.openxmlformats.org/officeDocument/2006/relationships/slide" Target="slide165.xml"/><Relationship Id="rId11" Type="http://schemas.openxmlformats.org/officeDocument/2006/relationships/slide" Target="slide180.xml"/><Relationship Id="rId5" Type="http://schemas.openxmlformats.org/officeDocument/2006/relationships/slide" Target="slide162.xml"/><Relationship Id="rId15" Type="http://schemas.openxmlformats.org/officeDocument/2006/relationships/slide" Target="slide210.xml"/><Relationship Id="rId10" Type="http://schemas.openxmlformats.org/officeDocument/2006/relationships/slide" Target="slide173.xml"/><Relationship Id="rId4" Type="http://schemas.openxmlformats.org/officeDocument/2006/relationships/slide" Target="slide160.xml"/><Relationship Id="rId9" Type="http://schemas.openxmlformats.org/officeDocument/2006/relationships/slide" Target="slide171.xml"/><Relationship Id="rId14" Type="http://schemas.openxmlformats.org/officeDocument/2006/relationships/slide" Target="slide203.xml"/></Relationships>
</file>

<file path=ppt/slides/_rels/slide15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156.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58.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5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182.png"/><Relationship Id="rId4" Type="http://schemas.openxmlformats.org/officeDocument/2006/relationships/image" Target="../media/image181.png"/></Relationships>
</file>

<file path=ppt/slides/_rels/slide16.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 Target="slide156.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62.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3.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6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190.png"/><Relationship Id="rId4" Type="http://schemas.openxmlformats.org/officeDocument/2006/relationships/image" Target="../media/image189.png"/></Relationships>
</file>

<file path=ppt/slides/_rels/slide165.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6.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67.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197.png"/><Relationship Id="rId4" Type="http://schemas.openxmlformats.org/officeDocument/2006/relationships/image" Target="../media/image196.png"/></Relationships>
</file>

<file path=ppt/slides/_rels/slide169.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70.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2.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4.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75.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176.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206.png"/><Relationship Id="rId7" Type="http://schemas.openxmlformats.org/officeDocument/2006/relationships/image" Target="../media/image209.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8.png"/><Relationship Id="rId4" Type="http://schemas.openxmlformats.org/officeDocument/2006/relationships/image" Target="../media/image207.gif"/></Relationships>
</file>

<file path=ppt/slides/_rels/slide177.xml.rels><?xml version="1.0" encoding="UTF-8" standalone="yes"?>
<Relationships xmlns="http://schemas.openxmlformats.org/package/2006/relationships"><Relationship Id="rId3" Type="http://schemas.openxmlformats.org/officeDocument/2006/relationships/slide" Target="slide156.xml"/><Relationship Id="rId7" Type="http://schemas.openxmlformats.org/officeDocument/2006/relationships/slide" Target="slide233.xm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8.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211.png"/><Relationship Id="rId7" Type="http://schemas.openxmlformats.org/officeDocument/2006/relationships/image" Target="../media/image215.gif"/><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gif"/><Relationship Id="rId4" Type="http://schemas.openxmlformats.org/officeDocument/2006/relationships/image" Target="../media/image212.png"/></Relationships>
</file>

<file path=ppt/slides/_rels/slide1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 Target="slide156.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8.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1.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82.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221.bmp"/><Relationship Id="rId7" Type="http://schemas.openxmlformats.org/officeDocument/2006/relationships/image" Target="../media/image225.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bmp"/></Relationships>
</file>

<file path=ppt/slides/_rels/slide18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slide" Target="slide156.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227.png"/></Relationships>
</file>

<file path=ppt/slides/_rels/slide184.xml.rels><?xml version="1.0" encoding="UTF-8" standalone="yes"?>
<Relationships xmlns="http://schemas.openxmlformats.org/package/2006/relationships"><Relationship Id="rId3" Type="http://schemas.openxmlformats.org/officeDocument/2006/relationships/slide" Target="slide156.xml"/><Relationship Id="rId7" Type="http://schemas.openxmlformats.org/officeDocument/2006/relationships/slide" Target="slide233.xm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5.xml.rels><?xml version="1.0" encoding="UTF-8" standalone="yes"?>
<Relationships xmlns="http://schemas.openxmlformats.org/package/2006/relationships"><Relationship Id="rId8" Type="http://schemas.openxmlformats.org/officeDocument/2006/relationships/image" Target="../media/image233.bmp"/><Relationship Id="rId3" Type="http://schemas.openxmlformats.org/officeDocument/2006/relationships/image" Target="../media/image228.bmp"/><Relationship Id="rId7" Type="http://schemas.openxmlformats.org/officeDocument/2006/relationships/image" Target="../media/image232.gif"/><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gif"/><Relationship Id="rId4" Type="http://schemas.openxmlformats.org/officeDocument/2006/relationships/image" Target="../media/image229.bmp"/><Relationship Id="rId9" Type="http://schemas.openxmlformats.org/officeDocument/2006/relationships/slide" Target="slide233.xml"/></Relationships>
</file>

<file path=ppt/slides/_rels/slide186.xml.rels><?xml version="1.0" encoding="UTF-8" standalone="yes"?>
<Relationships xmlns="http://schemas.openxmlformats.org/package/2006/relationships"><Relationship Id="rId3" Type="http://schemas.openxmlformats.org/officeDocument/2006/relationships/image" Target="../media/image234.gif"/><Relationship Id="rId2" Type="http://schemas.openxmlformats.org/officeDocument/2006/relationships/slide" Target="slide156.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187.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8.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89.xml.rels><?xml version="1.0" encoding="UTF-8" standalone="yes"?>
<Relationships xmlns="http://schemas.openxmlformats.org/package/2006/relationships"><Relationship Id="rId3" Type="http://schemas.openxmlformats.org/officeDocument/2006/relationships/image" Target="../media/image240.bmp"/><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43.bmp"/><Relationship Id="rId5" Type="http://schemas.openxmlformats.org/officeDocument/2006/relationships/image" Target="../media/image242.png"/><Relationship Id="rId4" Type="http://schemas.openxmlformats.org/officeDocument/2006/relationships/image" Target="../media/image241.png"/></Relationships>
</file>

<file path=ppt/slides/_rels/slide19.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 Target="slide156.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245.bmp"/></Relationships>
</file>

<file path=ppt/slides/_rels/slide191.xml.rels><?xml version="1.0" encoding="UTF-8" standalone="yes"?>
<Relationships xmlns="http://schemas.openxmlformats.org/package/2006/relationships"><Relationship Id="rId3" Type="http://schemas.openxmlformats.org/officeDocument/2006/relationships/slide" Target="slide156.xml"/><Relationship Id="rId7" Type="http://schemas.openxmlformats.org/officeDocument/2006/relationships/slide" Target="slide233.xm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9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248.gif"/><Relationship Id="rId4" Type="http://schemas.openxmlformats.org/officeDocument/2006/relationships/image" Target="../media/image247.png"/></Relationships>
</file>

<file path=ppt/slides/_rels/slide193.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9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251.png"/><Relationship Id="rId4" Type="http://schemas.openxmlformats.org/officeDocument/2006/relationships/image" Target="../media/image250.png"/></Relationships>
</file>

<file path=ppt/slides/_rels/slide195.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55.bmp"/><Relationship Id="rId5" Type="http://schemas.openxmlformats.org/officeDocument/2006/relationships/image" Target="../media/image254.png"/><Relationship Id="rId4" Type="http://schemas.openxmlformats.org/officeDocument/2006/relationships/image" Target="../media/image253.bmp"/></Relationships>
</file>

<file path=ppt/slides/_rels/slide196.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156.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257.png"/></Relationships>
</file>

<file path=ppt/slides/_rels/slide19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260.png"/><Relationship Id="rId4" Type="http://schemas.openxmlformats.org/officeDocument/2006/relationships/image" Target="../media/image259.png"/></Relationships>
</file>

<file path=ppt/slides/_rels/slide198.xml.rels><?xml version="1.0" encoding="UTF-8" standalone="yes"?>
<Relationships xmlns="http://schemas.openxmlformats.org/package/2006/relationships"><Relationship Id="rId3" Type="http://schemas.openxmlformats.org/officeDocument/2006/relationships/image" Target="../media/image261.bmp"/><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263.png"/><Relationship Id="rId4" Type="http://schemas.openxmlformats.org/officeDocument/2006/relationships/image" Target="../media/image262.png"/></Relationships>
</file>

<file path=ppt/slides/_rels/slide199.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slide" Target="slide12.xml"/><Relationship Id="rId7" Type="http://schemas.openxmlformats.org/officeDocument/2006/relationships/slide" Target="slide15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7.xml"/><Relationship Id="rId5" Type="http://schemas.openxmlformats.org/officeDocument/2006/relationships/slide" Target="slide36.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156.xml"/><Relationship Id="rId7" Type="http://schemas.openxmlformats.org/officeDocument/2006/relationships/slide" Target="slide233.xm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01.xml.rels><?xml version="1.0" encoding="UTF-8" standalone="yes"?>
<Relationships xmlns="http://schemas.openxmlformats.org/package/2006/relationships"><Relationship Id="rId3" Type="http://schemas.openxmlformats.org/officeDocument/2006/relationships/image" Target="../media/image264.bmp"/><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266.png"/><Relationship Id="rId4" Type="http://schemas.openxmlformats.org/officeDocument/2006/relationships/image" Target="../media/image265.png"/></Relationships>
</file>

<file path=ppt/slides/_rels/slide202.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70.gif"/><Relationship Id="rId5" Type="http://schemas.openxmlformats.org/officeDocument/2006/relationships/image" Target="../media/image269.bmp"/><Relationship Id="rId4" Type="http://schemas.openxmlformats.org/officeDocument/2006/relationships/image" Target="../media/image268.bmp"/></Relationships>
</file>

<file path=ppt/slides/_rels/slide203.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04.xml.rels><?xml version="1.0" encoding="UTF-8" standalone="yes"?>
<Relationships xmlns="http://schemas.openxmlformats.org/package/2006/relationships"><Relationship Id="rId3" Type="http://schemas.openxmlformats.org/officeDocument/2006/relationships/image" Target="../media/image271.bmp"/><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74.png"/><Relationship Id="rId5" Type="http://schemas.openxmlformats.org/officeDocument/2006/relationships/image" Target="../media/image273.bmp"/><Relationship Id="rId4" Type="http://schemas.openxmlformats.org/officeDocument/2006/relationships/image" Target="../media/image272.bmp"/></Relationships>
</file>

<file path=ppt/slides/_rels/slide205.xml.rels><?xml version="1.0" encoding="UTF-8" standalone="yes"?>
<Relationships xmlns="http://schemas.openxmlformats.org/package/2006/relationships"><Relationship Id="rId3" Type="http://schemas.openxmlformats.org/officeDocument/2006/relationships/image" Target="../media/image275.bmp"/><Relationship Id="rId2" Type="http://schemas.openxmlformats.org/officeDocument/2006/relationships/slide" Target="slide156.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276.png"/></Relationships>
</file>

<file path=ppt/slides/_rels/slide20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slide" Target="slide156.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20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 Target="slide156.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279.png"/></Relationships>
</file>

<file path=ppt/slides/_rels/slide208.xml.rels><?xml version="1.0" encoding="UTF-8" standalone="yes"?>
<Relationships xmlns="http://schemas.openxmlformats.org/package/2006/relationships"><Relationship Id="rId3" Type="http://schemas.openxmlformats.org/officeDocument/2006/relationships/slide" Target="slide156.xml"/><Relationship Id="rId7" Type="http://schemas.openxmlformats.org/officeDocument/2006/relationships/slide" Target="slide233.xm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09.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271.bmp"/><Relationship Id="rId7" Type="http://schemas.openxmlformats.org/officeDocument/2006/relationships/image" Target="../media/image283.bmp"/><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82.bmp"/><Relationship Id="rId5" Type="http://schemas.openxmlformats.org/officeDocument/2006/relationships/image" Target="../media/image281.png"/><Relationship Id="rId4" Type="http://schemas.openxmlformats.org/officeDocument/2006/relationships/image" Target="../media/image280.png"/></Relationships>
</file>

<file path=ppt/slides/_rels/slide21.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1.xml.rels><?xml version="1.0" encoding="UTF-8" standalone="yes"?>
<Relationships xmlns="http://schemas.openxmlformats.org/package/2006/relationships"><Relationship Id="rId8" Type="http://schemas.openxmlformats.org/officeDocument/2006/relationships/image" Target="../media/image289.bmp"/><Relationship Id="rId3" Type="http://schemas.openxmlformats.org/officeDocument/2006/relationships/image" Target="../media/image284.png"/><Relationship Id="rId7" Type="http://schemas.openxmlformats.org/officeDocument/2006/relationships/image" Target="../media/image288.bmp"/><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87.bmp"/><Relationship Id="rId5" Type="http://schemas.openxmlformats.org/officeDocument/2006/relationships/image" Target="../media/image286.bmp"/><Relationship Id="rId4" Type="http://schemas.openxmlformats.org/officeDocument/2006/relationships/image" Target="../media/image285.png"/><Relationship Id="rId9" Type="http://schemas.openxmlformats.org/officeDocument/2006/relationships/slide" Target="slide233.xml"/></Relationships>
</file>

<file path=ppt/slides/_rels/slide212.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290.bmp"/><Relationship Id="rId7" Type="http://schemas.openxmlformats.org/officeDocument/2006/relationships/image" Target="../media/image294.bmp"/><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93.bmp"/><Relationship Id="rId5" Type="http://schemas.openxmlformats.org/officeDocument/2006/relationships/image" Target="../media/image292.bmp"/><Relationship Id="rId4" Type="http://schemas.openxmlformats.org/officeDocument/2006/relationships/image" Target="../media/image291.bmp"/></Relationships>
</file>

<file path=ppt/slides/_rels/slide213.xml.rels><?xml version="1.0" encoding="UTF-8" standalone="yes"?>
<Relationships xmlns="http://schemas.openxmlformats.org/package/2006/relationships"><Relationship Id="rId3" Type="http://schemas.openxmlformats.org/officeDocument/2006/relationships/slide" Target="slide156.xml"/><Relationship Id="rId7" Type="http://schemas.openxmlformats.org/officeDocument/2006/relationships/slide" Target="slide233.xm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4.xml.rels><?xml version="1.0" encoding="UTF-8" standalone="yes"?>
<Relationships xmlns="http://schemas.openxmlformats.org/package/2006/relationships"><Relationship Id="rId8" Type="http://schemas.openxmlformats.org/officeDocument/2006/relationships/image" Target="../media/image300.gif"/><Relationship Id="rId3" Type="http://schemas.openxmlformats.org/officeDocument/2006/relationships/image" Target="../media/image295.bmp"/><Relationship Id="rId7" Type="http://schemas.openxmlformats.org/officeDocument/2006/relationships/image" Target="../media/image299.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298.bmp"/><Relationship Id="rId5" Type="http://schemas.openxmlformats.org/officeDocument/2006/relationships/image" Target="../media/image297.bmp"/><Relationship Id="rId4" Type="http://schemas.openxmlformats.org/officeDocument/2006/relationships/image" Target="../media/image296.bmp"/><Relationship Id="rId9" Type="http://schemas.openxmlformats.org/officeDocument/2006/relationships/slide" Target="slide233.xml"/></Relationships>
</file>

<file path=ppt/slides/_rels/slide21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303.bmp"/><Relationship Id="rId4" Type="http://schemas.openxmlformats.org/officeDocument/2006/relationships/image" Target="../media/image302.bmp"/></Relationships>
</file>

<file path=ppt/slides/_rels/slide216.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233.xml"/><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7.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hyperlink" Target="mailto:test01@10.10.1.14" TargetMode="External"/><Relationship Id="rId7" Type="http://schemas.openxmlformats.org/officeDocument/2006/relationships/image" Target="../media/image307.bmp"/><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304.png"/></Relationships>
</file>

<file path=ppt/slides/_rels/slide218.xml.rels><?xml version="1.0" encoding="UTF-8" standalone="yes"?>
<Relationships xmlns="http://schemas.openxmlformats.org/package/2006/relationships"><Relationship Id="rId3" Type="http://schemas.openxmlformats.org/officeDocument/2006/relationships/slide" Target="slide156.xml"/><Relationship Id="rId7" Type="http://schemas.openxmlformats.org/officeDocument/2006/relationships/slide" Target="slide233.xml"/><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slide" Target="slide156.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310.bmp"/><Relationship Id="rId4" Type="http://schemas.openxmlformats.org/officeDocument/2006/relationships/image" Target="../media/image309.bmp"/></Relationships>
</file>

<file path=ppt/slides/_rels/slide22.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222.xml"/><Relationship Id="rId2" Type="http://schemas.openxmlformats.org/officeDocument/2006/relationships/slide" Target="slide221.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slide" Target="slide155.xml"/></Relationships>
</file>

<file path=ppt/slides/_rels/slide221.xml.rels><?xml version="1.0" encoding="UTF-8" standalone="yes"?>
<Relationships xmlns="http://schemas.openxmlformats.org/package/2006/relationships"><Relationship Id="rId3" Type="http://schemas.openxmlformats.org/officeDocument/2006/relationships/image" Target="../media/image311.bmp"/><Relationship Id="rId2" Type="http://schemas.openxmlformats.org/officeDocument/2006/relationships/slide" Target="slide220.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2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233.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slide" Target="slide220.xml"/><Relationship Id="rId4" Type="http://schemas.openxmlformats.org/officeDocument/2006/relationships/image" Target="../media/image83.png"/></Relationships>
</file>

<file path=ppt/slides/_rels/slide223.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slide" Target="slide220.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224.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slide" Target="slide227.xml"/><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slide" Target="slide199.xml"/></Relationships>
</file>

<file path=ppt/slides/_rels/slide226.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slide" Target="slide225.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22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233.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225.xml"/><Relationship Id="rId5" Type="http://schemas.openxmlformats.org/officeDocument/2006/relationships/image" Target="../media/image80.jpeg"/><Relationship Id="rId4" Type="http://schemas.openxmlformats.org/officeDocument/2006/relationships/image" Target="../media/image83.png"/></Relationships>
</file>

<file path=ppt/slides/_rels/slide228.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22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233.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83.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8" Type="http://schemas.openxmlformats.org/officeDocument/2006/relationships/slide" Target="slide158.xml"/><Relationship Id="rId3" Type="http://schemas.openxmlformats.org/officeDocument/2006/relationships/slide" Target="slide113.xml"/><Relationship Id="rId7" Type="http://schemas.openxmlformats.org/officeDocument/2006/relationships/slide" Target="slide59.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33.xml"/><Relationship Id="rId5" Type="http://schemas.openxmlformats.org/officeDocument/2006/relationships/slide" Target="slide129.xml"/><Relationship Id="rId4" Type="http://schemas.openxmlformats.org/officeDocument/2006/relationships/slide" Target="slide123.xml"/><Relationship Id="rId9" Type="http://schemas.openxmlformats.org/officeDocument/2006/relationships/slide" Target="slide233.xml"/></Relationships>
</file>

<file path=ppt/slides/_rels/slide230.xml.rels><?xml version="1.0" encoding="UTF-8" standalone="yes"?>
<Relationships xmlns="http://schemas.openxmlformats.org/package/2006/relationships"><Relationship Id="rId3" Type="http://schemas.openxmlformats.org/officeDocument/2006/relationships/slide" Target="slide199.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231.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25.xml"/><Relationship Id="rId5" Type="http://schemas.openxmlformats.org/officeDocument/2006/relationships/slide" Target="slide220.xml"/><Relationship Id="rId4" Type="http://schemas.openxmlformats.org/officeDocument/2006/relationships/slide" Target="slide156.xml"/><Relationship Id="rId9" Type="http://schemas.openxmlformats.org/officeDocument/2006/relationships/slide" Target="slide37.xml"/></Relationships>
</file>

<file path=ppt/slides/_rels/slide234.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35.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3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236.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14.jpeg"/><Relationship Id="rId5" Type="http://schemas.openxmlformats.org/officeDocument/2006/relationships/slide" Target="slide233.xml"/><Relationship Id="rId4" Type="http://schemas.openxmlformats.org/officeDocument/2006/relationships/hyperlink" Target="http://www.kocw.net/home/search/kemView.do?kemId=978503" TargetMode="External"/></Relationships>
</file>

<file path=ppt/slides/_rels/slide237.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220.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3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7" Type="http://schemas.openxmlformats.org/officeDocument/2006/relationships/slide" Target="slide23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3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233.xml"/><Relationship Id="rId7" Type="http://schemas.openxmlformats.org/officeDocument/2006/relationships/image" Target="../media/image40.png"/><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slide" Target="slide23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33.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slide" Target="slide233.xml"/></Relationships>
</file>

<file path=ppt/slides/_rels/slide31.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233.xml"/><Relationship Id="rId5" Type="http://schemas.openxmlformats.org/officeDocument/2006/relationships/image" Target="../media/image61.png"/><Relationship Id="rId10" Type="http://schemas.openxmlformats.org/officeDocument/2006/relationships/slide" Target="slide25.xml"/><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slide" Target="slide25.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36.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slide" Target="slide132.xml"/><Relationship Id="rId3" Type="http://schemas.openxmlformats.org/officeDocument/2006/relationships/slide" Target="slide45.xml"/><Relationship Id="rId7" Type="http://schemas.openxmlformats.org/officeDocument/2006/relationships/slide" Target="slide112.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74.xml"/><Relationship Id="rId10" Type="http://schemas.openxmlformats.org/officeDocument/2006/relationships/slide" Target="slide233.xml"/><Relationship Id="rId4" Type="http://schemas.openxmlformats.org/officeDocument/2006/relationships/slide" Target="slide58.xml"/><Relationship Id="rId9" Type="http://schemas.openxmlformats.org/officeDocument/2006/relationships/slide" Target="slide2.xml"/></Relationships>
</file>

<file path=ppt/slides/_rels/slide38.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7.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42.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43.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4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8" Type="http://schemas.openxmlformats.org/officeDocument/2006/relationships/slide" Target="slide52.xml"/><Relationship Id="rId13" Type="http://schemas.openxmlformats.org/officeDocument/2006/relationships/slide" Target="slide57.xml"/><Relationship Id="rId3" Type="http://schemas.openxmlformats.org/officeDocument/2006/relationships/slide" Target="slide47.xml"/><Relationship Id="rId7" Type="http://schemas.openxmlformats.org/officeDocument/2006/relationships/slide" Target="slide51.xml"/><Relationship Id="rId12" Type="http://schemas.openxmlformats.org/officeDocument/2006/relationships/slide" Target="slide56.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50.xml"/><Relationship Id="rId11" Type="http://schemas.openxmlformats.org/officeDocument/2006/relationships/slide" Target="slide55.xml"/><Relationship Id="rId5" Type="http://schemas.openxmlformats.org/officeDocument/2006/relationships/slide" Target="slide49.xml"/><Relationship Id="rId15" Type="http://schemas.openxmlformats.org/officeDocument/2006/relationships/slide" Target="slide233.xml"/><Relationship Id="rId10" Type="http://schemas.openxmlformats.org/officeDocument/2006/relationships/slide" Target="slide54.xml"/><Relationship Id="rId4" Type="http://schemas.openxmlformats.org/officeDocument/2006/relationships/slide" Target="slide48.xml"/><Relationship Id="rId9" Type="http://schemas.openxmlformats.org/officeDocument/2006/relationships/slide" Target="slide53.xml"/><Relationship Id="rId14" Type="http://schemas.openxmlformats.org/officeDocument/2006/relationships/slide" Target="slide37.xml"/></Relationships>
</file>

<file path=ppt/slides/_rels/slide46.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56.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62.xml"/><Relationship Id="rId7" Type="http://schemas.openxmlformats.org/officeDocument/2006/relationships/slide" Target="slide71.xml"/><Relationship Id="rId2" Type="http://schemas.openxmlformats.org/officeDocument/2006/relationships/slide" Target="slide59.xml"/><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slide" Target="slide45.xml"/><Relationship Id="rId10" Type="http://schemas.openxmlformats.org/officeDocument/2006/relationships/slide" Target="slide233.xml"/><Relationship Id="rId4" Type="http://schemas.openxmlformats.org/officeDocument/2006/relationships/slide" Target="slide63.xml"/><Relationship Id="rId9" Type="http://schemas.openxmlformats.org/officeDocument/2006/relationships/slide" Target="slide37.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8.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62.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233.xml"/></Relationships>
</file>

<file path=ppt/slides/_rels/slide64.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58.xml"/><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83.png"/><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23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233.xml"/></Relationships>
</file>

<file path=ppt/slides/_rels/slide71.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slide" Target="slide58.xml"/></Relationships>
</file>

<file path=ppt/slides/_rels/slide72.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slide" Target="slide58.xml"/></Relationships>
</file>

<file path=ppt/slides/_rels/slide73.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slide" Target="slide233.xml"/><Relationship Id="rId1" Type="http://schemas.openxmlformats.org/officeDocument/2006/relationships/slideLayout" Target="../slideLayouts/slideLayout2.xml"/><Relationship Id="rId5" Type="http://schemas.openxmlformats.org/officeDocument/2006/relationships/slide" Target="slide158.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slide" Target="slide76.xml"/><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slide" Target="slide37.xml"/><Relationship Id="rId4" Type="http://schemas.openxmlformats.org/officeDocument/2006/relationships/slide" Target="slide99.xml"/></Relationships>
</file>

<file path=ppt/slides/_rels/slide75.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90.jpeg"/></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74.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80.jpe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99.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3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74.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80.jpeg"/><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83.xml.rels><?xml version="1.0" encoding="UTF-8" standalone="yes"?>
<Relationships xmlns="http://schemas.openxmlformats.org/package/2006/relationships"><Relationship Id="rId8" Type="http://schemas.openxmlformats.org/officeDocument/2006/relationships/slide" Target="slide233.xml"/><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slide" Target="slide74.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slide" Target="slide233.xml"/><Relationship Id="rId5" Type="http://schemas.openxmlformats.org/officeDocument/2006/relationships/image" Target="../media/image80.jpeg"/><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99.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89.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19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33.xml"/></Relationships>
</file>

<file path=ppt/slides/_rels/slide90.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slide" Target="slide233.xml"/><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91.jpe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slide" Target="slide233.xml"/><Relationship Id="rId2" Type="http://schemas.openxmlformats.org/officeDocument/2006/relationships/slide" Target="slide199.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83.png"/><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slide" Target="slide74.xml"/></Relationships>
</file>

<file path=ppt/slides/_rels/slide96.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23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slide" Target="slide74.xml"/><Relationship Id="rId4" Type="http://schemas.openxmlformats.org/officeDocument/2006/relationships/slide" Target="slide2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09201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288513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761250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7"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168881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18868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5"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435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775730412"/>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216624513"/>
              </p:ext>
            </p:extLst>
          </p:nvPr>
        </p:nvGraphicFramePr>
        <p:xfrm>
          <a:off x="4040064" y="2936367"/>
          <a:ext cx="3288306" cy="985266"/>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5" name="화살표: 오른쪽 4">
            <a:hlinkClick r:id="rId3"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3010"/>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09562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7507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257666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700589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073139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2972117943"/>
              </p:ext>
            </p:extLst>
          </p:nvPr>
        </p:nvGraphicFramePr>
        <p:xfrm>
          <a:off x="1310910" y="1821554"/>
          <a:ext cx="9414335" cy="4672590"/>
        </p:xfrm>
        <a:graphic>
          <a:graphicData uri="http://schemas.openxmlformats.org/drawingml/2006/table">
            <a:tbl>
              <a:tblPr/>
              <a:tblGrid>
                <a:gridCol w="725431">
                  <a:extLst>
                    <a:ext uri="{9D8B030D-6E8A-4147-A177-3AD203B41FA5}">
                      <a16:colId xmlns:a16="http://schemas.microsoft.com/office/drawing/2014/main" val="2798934004"/>
                    </a:ext>
                  </a:extLst>
                </a:gridCol>
                <a:gridCol w="2875525">
                  <a:extLst>
                    <a:ext uri="{9D8B030D-6E8A-4147-A177-3AD203B41FA5}">
                      <a16:colId xmlns:a16="http://schemas.microsoft.com/office/drawing/2014/main" val="1593522546"/>
                    </a:ext>
                  </a:extLst>
                </a:gridCol>
                <a:gridCol w="574534">
                  <a:extLst>
                    <a:ext uri="{9D8B030D-6E8A-4147-A177-3AD203B41FA5}">
                      <a16:colId xmlns:a16="http://schemas.microsoft.com/office/drawing/2014/main" val="3828415591"/>
                    </a:ext>
                  </a:extLst>
                </a:gridCol>
                <a:gridCol w="544689">
                  <a:extLst>
                    <a:ext uri="{9D8B030D-6E8A-4147-A177-3AD203B41FA5}">
                      <a16:colId xmlns:a16="http://schemas.microsoft.com/office/drawing/2014/main" val="3865886405"/>
                    </a:ext>
                  </a:extLst>
                </a:gridCol>
                <a:gridCol w="702659">
                  <a:extLst>
                    <a:ext uri="{9D8B030D-6E8A-4147-A177-3AD203B41FA5}">
                      <a16:colId xmlns:a16="http://schemas.microsoft.com/office/drawing/2014/main" val="319800261"/>
                    </a:ext>
                  </a:extLst>
                </a:gridCol>
                <a:gridCol w="2968603">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8"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723475732"/>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46864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7"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89593048"/>
              </p:ext>
            </p:extLst>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5"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123960554"/>
              </p:ext>
            </p:extLst>
          </p:nvPr>
        </p:nvGraphicFramePr>
        <p:xfrm>
          <a:off x="3311001" y="2694101"/>
          <a:ext cx="5569998" cy="2215706"/>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9"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8010159" y="2970557"/>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93299" y="3263672"/>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70720" y="3540671"/>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97651" y="380803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4095190"/>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918920" y="2082127"/>
            <a:ext cx="5829300" cy="3114675"/>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5563948"/>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68339" y="5604687"/>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336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762030362"/>
              </p:ext>
            </p:extLst>
          </p:nvPr>
        </p:nvGraphicFramePr>
        <p:xfrm>
          <a:off x="3693381" y="2564266"/>
          <a:ext cx="3088419" cy="1722629"/>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grpSp>
        <p:nvGrpSpPr>
          <p:cNvPr id="6" name="그룹 5">
            <a:extLst>
              <a:ext uri="{FF2B5EF4-FFF2-40B4-BE49-F238E27FC236}">
                <a16:creationId xmlns:a16="http://schemas.microsoft.com/office/drawing/2014/main" id="{650899CD-084C-45E1-B460-ADBD966DBF9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1A080E5-6E5B-4774-A620-60F8DE2C6A8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D462FAD-6937-471A-89AD-4DC1C4C755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429C5BF-4E21-499F-9F5E-F257BF75C57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79647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번의 출력과 똑같이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38139875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14231</TotalTime>
  <Words>21563</Words>
  <Application>Microsoft Office PowerPoint</Application>
  <PresentationFormat>와이드스크린</PresentationFormat>
  <Paragraphs>5082</Paragraphs>
  <Slides>238</Slides>
  <Notes>0</Notes>
  <HiddenSlides>0</HiddenSlides>
  <MMClips>0</MMClips>
  <ScaleCrop>false</ScaleCrop>
  <HeadingPairs>
    <vt:vector size="6" baseType="variant">
      <vt:variant>
        <vt:lpstr>사용한 글꼴</vt:lpstr>
      </vt:variant>
      <vt:variant>
        <vt:i4>19</vt:i4>
      </vt:variant>
      <vt:variant>
        <vt:lpstr>테마</vt:lpstr>
      </vt:variant>
      <vt:variant>
        <vt:i4>1</vt:i4>
      </vt:variant>
      <vt:variant>
        <vt:lpstr>슬라이드 제목</vt:lpstr>
      </vt:variant>
      <vt:variant>
        <vt:i4>238</vt:i4>
      </vt:variant>
    </vt:vector>
  </HeadingPairs>
  <TitlesOfParts>
    <vt:vector size="258" baseType="lpstr">
      <vt:lpstr>AppleSDGothicNeo</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함초롬바탕</vt:lpstr>
      <vt:lpstr>휴먼명조</vt:lpstr>
      <vt:lpstr>Arial</vt:lpstr>
      <vt:lpstr>Source Sans Pro</vt:lpstr>
      <vt:lpstr>Wingdings</vt:lpstr>
      <vt:lpstr>한컴바탕</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Permission )</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조건</vt:lpstr>
      <vt:lpstr>/Theory/T4/Ceasar    프로그래밍 예시</vt:lpstr>
      <vt:lpstr>PowerPoint 프레젠테이션</vt:lpstr>
      <vt:lpstr>/Theory/T4/Vigenere  비즈네르 암호</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/Theory/T5   현대암호</vt:lpstr>
      <vt:lpstr>/Theory/T5  현대암호 실습 – RSA 암호</vt:lpstr>
      <vt:lpstr>/Theory/T5    암호문</vt:lpstr>
      <vt:lpstr>PowerPoint 프레젠테이션</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509</cp:revision>
  <dcterms:created xsi:type="dcterms:W3CDTF">2021-02-08T02:39:04Z</dcterms:created>
  <dcterms:modified xsi:type="dcterms:W3CDTF">2021-03-14T16:09:29Z</dcterms:modified>
</cp:coreProperties>
</file>